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33" r:id="rId2"/>
    <p:sldId id="349" r:id="rId3"/>
    <p:sldId id="390" r:id="rId4"/>
    <p:sldId id="392" r:id="rId5"/>
    <p:sldId id="393" r:id="rId6"/>
    <p:sldId id="408" r:id="rId7"/>
    <p:sldId id="409" r:id="rId8"/>
    <p:sldId id="415" r:id="rId9"/>
    <p:sldId id="410" r:id="rId10"/>
    <p:sldId id="411" r:id="rId11"/>
    <p:sldId id="412" r:id="rId12"/>
    <p:sldId id="414" r:id="rId13"/>
    <p:sldId id="416" r:id="rId14"/>
    <p:sldId id="407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6" r:id="rId24"/>
    <p:sldId id="427" r:id="rId25"/>
    <p:sldId id="429" r:id="rId26"/>
    <p:sldId id="428" r:id="rId27"/>
    <p:sldId id="43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09" autoAdjust="0"/>
    <p:restoredTop sz="88381"/>
  </p:normalViewPr>
  <p:slideViewPr>
    <p:cSldViewPr snapToGrid="0" snapToObjects="1" showGuides="1">
      <p:cViewPr>
        <p:scale>
          <a:sx n="82" d="100"/>
          <a:sy n="82" d="100"/>
        </p:scale>
        <p:origin x="-72" y="336"/>
      </p:cViewPr>
      <p:guideLst>
        <p:guide orient="horz" pos="2304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6DFCC-A462-A944-BC71-1F51A09C413A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DC87-2480-7F43-9DAD-649A85A5EC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73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41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769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7654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22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70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72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6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2341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052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196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181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162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716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4155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873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0025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337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7980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26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507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4825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1179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887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816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18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541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686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78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83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86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7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46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185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E1A06-7408-854B-B9D9-641255B98693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08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62D45F-9701-455B-9600-020B85AD1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04" y="1192551"/>
            <a:ext cx="3616421" cy="3520840"/>
          </a:xfrm>
        </p:spPr>
        <p:txBody>
          <a:bodyPr>
            <a:normAutofit/>
          </a:bodyPr>
          <a:lstStyle/>
          <a:p>
            <a:pPr algn="ctr"/>
            <a:r>
              <a:rPr lang="en-US" altLang="ko-KR" sz="5715" b="1" dirty="0">
                <a:latin typeface="배달의민족 주아"/>
              </a:rPr>
              <a:t>Android </a:t>
            </a:r>
            <a:r>
              <a:rPr lang="en-US" altLang="ko-KR" sz="4156" b="1" dirty="0">
                <a:latin typeface="배달의민족 주아"/>
              </a:rPr>
              <a:t/>
            </a:r>
            <a:br>
              <a:rPr lang="en-US" altLang="ko-KR" sz="4156" b="1" dirty="0">
                <a:latin typeface="배달의민족 주아"/>
              </a:rPr>
            </a:br>
            <a:r>
              <a:rPr lang="ko-KR" altLang="en-US" sz="3464" b="1" dirty="0">
                <a:latin typeface="배달의민족 주아"/>
              </a:rPr>
              <a:t>개발 스쿨</a:t>
            </a:r>
            <a:r>
              <a:rPr lang="en-US" altLang="ko-KR" sz="3464" b="1" dirty="0">
                <a:latin typeface="배달의민족 주아"/>
              </a:rPr>
              <a:t/>
            </a:r>
            <a:br>
              <a:rPr lang="en-US" altLang="ko-KR" sz="3464" b="1" dirty="0">
                <a:latin typeface="배달의민족 주아"/>
              </a:rPr>
            </a:br>
            <a:r>
              <a:rPr lang="en-US" altLang="ko-KR" sz="3464" b="1" dirty="0" smtClean="0">
                <a:latin typeface="배달의민족 주아"/>
              </a:rPr>
              <a:t>DAY17&amp;18</a:t>
            </a:r>
            <a:r>
              <a:rPr lang="en-US" altLang="ko-KR" sz="4156" b="1" dirty="0">
                <a:latin typeface="배달의민족 주아"/>
              </a:rPr>
              <a:t/>
            </a:r>
            <a:br>
              <a:rPr lang="en-US" altLang="ko-KR" sz="4156" b="1" dirty="0">
                <a:latin typeface="배달의민족 주아"/>
              </a:rPr>
            </a:br>
            <a:r>
              <a:rPr lang="en-US" altLang="ko-KR" sz="4676" b="1" dirty="0">
                <a:latin typeface="배달의민족 주아"/>
              </a:rPr>
              <a:t/>
            </a:r>
            <a:br>
              <a:rPr lang="en-US" altLang="ko-KR" sz="4676" b="1" dirty="0">
                <a:latin typeface="배달의민족 주아"/>
              </a:rPr>
            </a:br>
            <a:r>
              <a:rPr lang="en-US" altLang="ko-KR" sz="2771" dirty="0">
                <a:latin typeface="배달의민족 주아"/>
              </a:rPr>
              <a:t>Ho</a:t>
            </a:r>
            <a:r>
              <a:rPr lang="ko-KR" altLang="en-US" sz="2771" dirty="0">
                <a:latin typeface="배달의민족 주아"/>
              </a:rPr>
              <a:t> </a:t>
            </a:r>
            <a:r>
              <a:rPr lang="en-US" altLang="ko-KR" sz="2771" dirty="0">
                <a:latin typeface="배달의민족 주아"/>
              </a:rPr>
              <a:t>Yeon Lee </a:t>
            </a:r>
            <a:r>
              <a:rPr lang="ko-KR" altLang="en-US" sz="2771" dirty="0" err="1">
                <a:latin typeface="배달의민족 주아"/>
              </a:rPr>
              <a:t>튜터</a:t>
            </a:r>
            <a:endParaRPr lang="ko-KR" altLang="en-US" sz="4676" dirty="0">
              <a:latin typeface="배달의민족 주아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1F0FB4B-AB22-42DE-9ECC-29B516C525FA}"/>
              </a:ext>
            </a:extLst>
          </p:cNvPr>
          <p:cNvSpPr txBox="1"/>
          <p:nvPr/>
        </p:nvSpPr>
        <p:spPr>
          <a:xfrm>
            <a:off x="1703755" y="4285434"/>
            <a:ext cx="2074512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59" dirty="0">
                <a:latin typeface="배달의민족 주아"/>
              </a:rPr>
              <a:t>2018. </a:t>
            </a:r>
            <a:r>
              <a:rPr lang="en-US" altLang="ko-KR" sz="1559" dirty="0" smtClean="0">
                <a:latin typeface="배달의민족 주아"/>
              </a:rPr>
              <a:t>3. 22</a:t>
            </a:r>
            <a:r>
              <a:rPr lang="ko-KR" altLang="en-US" sz="1559" dirty="0" smtClean="0">
                <a:latin typeface="배달의민족 주아"/>
              </a:rPr>
              <a:t> 목 </a:t>
            </a:r>
            <a:r>
              <a:rPr lang="en-US" altLang="ko-KR" sz="1559" dirty="0" smtClean="0">
                <a:latin typeface="배달의민족 주아"/>
              </a:rPr>
              <a:t>19:10</a:t>
            </a:r>
            <a:endParaRPr lang="ko-KR" altLang="en-US" sz="1559" dirty="0">
              <a:latin typeface="배달의민족 주아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9AD44A98-C420-4500-B6F1-32BF93CEEB2E}"/>
              </a:ext>
            </a:extLst>
          </p:cNvPr>
          <p:cNvSpPr/>
          <p:nvPr/>
        </p:nvSpPr>
        <p:spPr>
          <a:xfrm>
            <a:off x="485441" y="5914458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BACD1108-154C-4139-B6A6-681F2F5E2E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33349"/>
          <a:stretch/>
        </p:blipFill>
        <p:spPr>
          <a:xfrm>
            <a:off x="3976029" y="6163503"/>
            <a:ext cx="1435902" cy="506723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D79ED00E-173F-4E9C-812E-194E91C536C8}"/>
              </a:ext>
            </a:extLst>
          </p:cNvPr>
          <p:cNvCxnSpPr>
            <a:cxnSpLocks/>
          </p:cNvCxnSpPr>
          <p:nvPr/>
        </p:nvCxnSpPr>
        <p:spPr>
          <a:xfrm flipV="1">
            <a:off x="484312" y="5913233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-363071" y="887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ACD1108-154C-4139-B6A6-681F2F5E2E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33349"/>
          <a:stretch/>
        </p:blipFill>
        <p:spPr>
          <a:xfrm>
            <a:off x="3976029" y="6163503"/>
            <a:ext cx="1435902" cy="506723"/>
          </a:xfrm>
          <a:prstGeom prst="rect">
            <a:avLst/>
          </a:prstGeom>
        </p:spPr>
      </p:pic>
      <p:pic>
        <p:nvPicPr>
          <p:cNvPr id="19" name="그림 18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xmlns="" id="{B7C6EA98-2186-4CA9-A4ED-72A408E03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497" y="6225586"/>
            <a:ext cx="816527" cy="32991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1074B9B0-DB56-4131-B916-EDAD6F6869B4}"/>
              </a:ext>
            </a:extLst>
          </p:cNvPr>
          <p:cNvGrpSpPr/>
          <p:nvPr/>
        </p:nvGrpSpPr>
        <p:grpSpPr>
          <a:xfrm>
            <a:off x="5036015" y="-7292"/>
            <a:ext cx="6671673" cy="5930375"/>
            <a:chOff x="4167187" y="0"/>
            <a:chExt cx="7715250" cy="6858000"/>
          </a:xfrm>
        </p:grpSpPr>
        <p:pic>
          <p:nvPicPr>
            <p:cNvPr id="21" name="그림 20" descr="테이블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ED626AF3-6CA2-45E3-B3D6-06C103DB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812" y="0"/>
              <a:ext cx="3857625" cy="6858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84CEA90D-E375-449F-8983-407E7101E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63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Fragment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20559" y="3434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Fragment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Layout</a:t>
            </a:r>
            <a:r>
              <a:rPr lang="ko-KR" altLang="en-US" b="1" dirty="0" smtClean="0"/>
              <a:t>을 디자인 해준다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84" y="1192530"/>
            <a:ext cx="33401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7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Fragment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561862"/>
            <a:ext cx="11226800" cy="3327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51050" y="5206696"/>
            <a:ext cx="8318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Fragment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Layout</a:t>
            </a:r>
            <a:r>
              <a:rPr lang="ko-KR" altLang="en-US" b="1" dirty="0" smtClean="0"/>
              <a:t>을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번에서 만들어준 후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Fragment </a:t>
            </a:r>
            <a:r>
              <a:rPr lang="ko-KR" altLang="en-US" b="1" dirty="0" smtClean="0"/>
              <a:t>클래스를 만든다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67983" y="2201333"/>
            <a:ext cx="1115483" cy="355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37466" y="2429932"/>
            <a:ext cx="1822731" cy="347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051050" y="5893462"/>
            <a:ext cx="8318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/>
              <a:t>onCreateView</a:t>
            </a:r>
            <a:r>
              <a:rPr lang="ko-KR" altLang="en-US" b="1" dirty="0"/>
              <a:t> </a:t>
            </a:r>
            <a:r>
              <a:rPr lang="ko-KR" altLang="en-US" b="1" dirty="0" smtClean="0"/>
              <a:t>메소드 안에서 만들어준 </a:t>
            </a:r>
            <a:r>
              <a:rPr lang="en-US" altLang="ko-KR" b="1" dirty="0" smtClean="0"/>
              <a:t>layout</a:t>
            </a:r>
            <a:r>
              <a:rPr lang="ko-KR" altLang="en-US" b="1" dirty="0" smtClean="0"/>
              <a:t>을 </a:t>
            </a:r>
            <a:r>
              <a:rPr lang="en-US" altLang="ko-KR" b="1" dirty="0" smtClean="0"/>
              <a:t>Inflate</a:t>
            </a:r>
            <a:r>
              <a:rPr lang="ko-KR" altLang="en-US" b="1" dirty="0" smtClean="0"/>
              <a:t>해줘야 한다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558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74" y="2396506"/>
            <a:ext cx="7852851" cy="15993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601038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Fragment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1050" y="5206696"/>
            <a:ext cx="8318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1</a:t>
            </a:r>
            <a:r>
              <a:rPr lang="ko-KR" altLang="en-US" b="1" dirty="0" smtClean="0"/>
              <a:t>번에서 만들어준</a:t>
            </a:r>
            <a:r>
              <a:rPr lang="en-US" altLang="ko-KR" b="1" dirty="0" smtClean="0"/>
              <a:t> fragment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class</a:t>
            </a:r>
            <a:r>
              <a:rPr lang="ko-KR" altLang="en-US" b="1" dirty="0"/>
              <a:t> </a:t>
            </a:r>
            <a:r>
              <a:rPr lang="ko-KR" altLang="en-US" b="1" dirty="0" smtClean="0"/>
              <a:t>요소를 추가한다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977084" y="3500570"/>
            <a:ext cx="6732733" cy="3771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4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647141" y="3327112"/>
            <a:ext cx="11126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en-US" altLang="ko-KR" sz="3200" b="1" dirty="0" err="1" smtClean="0"/>
              <a:t>TabActivity</a:t>
            </a:r>
            <a:r>
              <a:rPr kumimoji="1" lang="en-US" altLang="ko-KR" sz="3200" b="1" dirty="0" smtClean="0"/>
              <a:t> </a:t>
            </a:r>
            <a:r>
              <a:rPr kumimoji="1" lang="en-US" altLang="ko-KR" dirty="0" smtClean="0"/>
              <a:t>with Fragment</a:t>
            </a:r>
            <a:endParaRPr kumimoji="1"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212295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Tab Activity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62861" y="6363581"/>
            <a:ext cx="689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타임스프레드 </a:t>
            </a:r>
            <a:r>
              <a:rPr lang="en-US" altLang="ko-KR" b="1" dirty="0" smtClean="0"/>
              <a:t>App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67" y="1960071"/>
            <a:ext cx="4715577" cy="25851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9"/>
          <a:stretch/>
        </p:blipFill>
        <p:spPr>
          <a:xfrm>
            <a:off x="7315511" y="1096088"/>
            <a:ext cx="2590800" cy="504682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81991" y="4813335"/>
            <a:ext cx="3156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mtClean="0"/>
              <a:t>Google Play Store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4784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Tab Activity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33" y="1120403"/>
            <a:ext cx="7546334" cy="44793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30891" y="6002950"/>
            <a:ext cx="9158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Activity</a:t>
            </a:r>
            <a:r>
              <a:rPr lang="ko-KR" altLang="en-US" b="1" dirty="0" smtClean="0"/>
              <a:t>의 위에는 </a:t>
            </a:r>
            <a:r>
              <a:rPr lang="en-US" altLang="ko-KR" b="1" dirty="0" smtClean="0"/>
              <a:t>Button</a:t>
            </a:r>
            <a:r>
              <a:rPr lang="ko-KR" altLang="en-US" b="1" dirty="0" smtClean="0"/>
              <a:t>이 들어간 </a:t>
            </a:r>
            <a:r>
              <a:rPr lang="en-US" altLang="ko-KR" b="1" dirty="0" smtClean="0"/>
              <a:t>Layout, </a:t>
            </a:r>
            <a:r>
              <a:rPr lang="ko-KR" altLang="en-US" b="1" dirty="0" smtClean="0"/>
              <a:t>아래에는 </a:t>
            </a:r>
            <a:r>
              <a:rPr lang="en-US" altLang="ko-KR" b="1" dirty="0" err="1" smtClean="0"/>
              <a:t>FrameLayout</a:t>
            </a:r>
            <a:r>
              <a:rPr lang="ko-KR" altLang="en-US" b="1" dirty="0" smtClean="0"/>
              <a:t>을 만들어준다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err="1" smtClean="0">
                <a:solidFill>
                  <a:schemeClr val="accent1">
                    <a:lumMod val="75000"/>
                  </a:schemeClr>
                </a:solidFill>
              </a:rPr>
              <a:t>FrameLayout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이란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4778" y="5539974"/>
            <a:ext cx="10451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 smtClean="0"/>
              <a:t>여러가지의 </a:t>
            </a:r>
            <a:r>
              <a:rPr lang="en-US" altLang="ko-KR" sz="2400" b="1" dirty="0" smtClean="0"/>
              <a:t>View</a:t>
            </a:r>
            <a:r>
              <a:rPr lang="ko-KR" altLang="en-US" sz="2400" b="1" dirty="0" smtClean="0"/>
              <a:t>들을 겹치게 배치할 때 사용하기 용이한 </a:t>
            </a:r>
            <a:r>
              <a:rPr lang="en-US" altLang="ko-KR" sz="2400" b="1" dirty="0" smtClean="0"/>
              <a:t>Layout</a:t>
            </a:r>
            <a:r>
              <a:rPr lang="ko-KR" altLang="en-US" sz="2400" b="1" dirty="0" smtClean="0"/>
              <a:t>이다</a:t>
            </a:r>
            <a:r>
              <a:rPr lang="en-US" altLang="ko-KR" sz="2400" b="1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48" y="1651981"/>
            <a:ext cx="6451702" cy="361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Tab Activity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2946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0891" y="6002950"/>
            <a:ext cx="9158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가지의 화면이 번갈아가며 쓰이기 때문에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개의 프래그먼트를 만들어준다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19" y="1120403"/>
            <a:ext cx="2872790" cy="47064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98" y="1120403"/>
            <a:ext cx="2919097" cy="47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1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Tab Activity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0891" y="5791926"/>
            <a:ext cx="9158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Fragment</a:t>
            </a:r>
            <a:r>
              <a:rPr lang="ko-KR" altLang="en-US" b="1" dirty="0" smtClean="0"/>
              <a:t>에 대한 각각의 </a:t>
            </a:r>
            <a:r>
              <a:rPr lang="en-US" altLang="ko-KR" b="1" dirty="0" smtClean="0"/>
              <a:t>Class</a:t>
            </a:r>
            <a:r>
              <a:rPr lang="ko-KR" altLang="en-US" b="1" dirty="0" smtClean="0"/>
              <a:t>를 만들어준다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331384"/>
            <a:ext cx="11087100" cy="42291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30891" y="6288625"/>
            <a:ext cx="91588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solidFill>
                  <a:srgbClr val="FF0000"/>
                </a:solidFill>
              </a:rPr>
              <a:t>이때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fragment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 버튼이 있으므로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Button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의 클릭이벤트 리스너도 같이 등록해준다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17618" y="3873103"/>
            <a:ext cx="6437850" cy="9867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39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99" y="1201426"/>
            <a:ext cx="8153400" cy="4051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Tab Activity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2946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0891" y="5791926"/>
            <a:ext cx="9866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/>
              <a:t>FragmentManager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FragmentTransaction</a:t>
            </a:r>
            <a:r>
              <a:rPr lang="ko-KR" altLang="en-US" b="1" dirty="0" smtClean="0"/>
              <a:t>을 통해서 </a:t>
            </a:r>
            <a:r>
              <a:rPr lang="en-US" altLang="ko-KR" b="1" dirty="0" err="1" smtClean="0"/>
              <a:t>FrameLayout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Fragment</a:t>
            </a:r>
            <a:r>
              <a:rPr lang="ko-KR" altLang="en-US" b="1" dirty="0" smtClean="0"/>
              <a:t>를 넣는다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30891" y="6288625"/>
            <a:ext cx="91588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레이아웃에서 만들어준 버튼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개를 각각 클릭했을 때 다른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Fragment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 들어가야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319865" y="1293542"/>
            <a:ext cx="7010401" cy="211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784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438215" y="2864756"/>
            <a:ext cx="9315570" cy="602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ko-KR" altLang="en-US" sz="3314" b="1" dirty="0"/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13117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647141" y="3327112"/>
            <a:ext cx="11126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en-US" altLang="ko-KR" sz="3200" b="1" dirty="0" err="1" smtClean="0"/>
              <a:t>ViewPager</a:t>
            </a:r>
            <a:r>
              <a:rPr kumimoji="1" lang="en-US" altLang="ko-KR" sz="3200" b="1" dirty="0" smtClean="0"/>
              <a:t> </a:t>
            </a:r>
            <a:r>
              <a:rPr kumimoji="1" lang="en-US" altLang="ko-KR" dirty="0" smtClean="0"/>
              <a:t>with </a:t>
            </a:r>
            <a:r>
              <a:rPr kumimoji="1" lang="en-US" altLang="ko-KR" dirty="0" err="1" smtClean="0"/>
              <a:t>TabLayout</a:t>
            </a:r>
            <a:endParaRPr kumimoji="1"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2588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err="1" smtClean="0">
                <a:solidFill>
                  <a:schemeClr val="accent1">
                    <a:lumMod val="75000"/>
                  </a:schemeClr>
                </a:solidFill>
              </a:rPr>
              <a:t>ViewPager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11" y="1656214"/>
            <a:ext cx="4715577" cy="258514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81991" y="4813335"/>
            <a:ext cx="3156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Sliding</a:t>
            </a:r>
            <a:r>
              <a:rPr lang="ko-KR" altLang="en-US" b="1" dirty="0" smtClean="0"/>
              <a:t>이 되는 </a:t>
            </a:r>
            <a:r>
              <a:rPr lang="en-US" altLang="ko-KR" b="1" dirty="0" err="1" smtClean="0"/>
              <a:t>ViewPager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153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Tab Activity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0891" y="6002950"/>
            <a:ext cx="9158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Compile ‘com.android.support:desgin:26.1.0’ </a:t>
            </a:r>
            <a:r>
              <a:rPr lang="ko-KR" altLang="en-US" b="1" dirty="0" smtClean="0"/>
              <a:t>을 </a:t>
            </a:r>
            <a:r>
              <a:rPr lang="en-US" altLang="ko-KR" b="1" dirty="0" err="1" smtClean="0"/>
              <a:t>app.gradle</a:t>
            </a:r>
            <a:r>
              <a:rPr lang="ko-KR" altLang="en-US" b="1" dirty="0" smtClean="0"/>
              <a:t>에 추가해준다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474" y="1946921"/>
            <a:ext cx="8711652" cy="342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Tab Activity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2946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0891" y="6266421"/>
            <a:ext cx="9158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Layout</a:t>
            </a:r>
            <a:r>
              <a:rPr lang="ko-KR" altLang="en-US" b="1" dirty="0" smtClean="0"/>
              <a:t>에 </a:t>
            </a:r>
            <a:r>
              <a:rPr lang="en-US" altLang="ko-KR" b="1" dirty="0" err="1" smtClean="0"/>
              <a:t>Tablayout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Viewpager</a:t>
            </a:r>
            <a:r>
              <a:rPr lang="ko-KR" altLang="en-US" b="1" dirty="0" smtClean="0"/>
              <a:t>를</a:t>
            </a:r>
            <a:r>
              <a:rPr lang="ko-KR" altLang="en-US" b="1" dirty="0" smtClean="0"/>
              <a:t> 추가한다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136" y="1006398"/>
            <a:ext cx="65024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Tab Activity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0891" y="5791926"/>
            <a:ext cx="9158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Fragment </a:t>
            </a:r>
            <a:r>
              <a:rPr lang="en-US" altLang="ko-KR" b="1" dirty="0" smtClean="0"/>
              <a:t>layout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Class</a:t>
            </a:r>
            <a:r>
              <a:rPr lang="ko-KR" altLang="en-US" b="1" dirty="0" smtClean="0"/>
              <a:t>를 같이 만들어준다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 지난시간에 했죠</a:t>
            </a:r>
            <a:r>
              <a:rPr lang="en-US" altLang="ko-KR" b="1" dirty="0" smtClean="0"/>
              <a:t>..?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41" y="2238674"/>
            <a:ext cx="11188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Tab Activity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2946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5131" y="6225879"/>
            <a:ext cx="10430337" cy="376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Tab</a:t>
            </a:r>
            <a:r>
              <a:rPr lang="ko-KR" altLang="en-US" b="1" dirty="0" smtClean="0"/>
              <a:t>마다 다른 프래그먼트가 나와야 하므로 </a:t>
            </a:r>
            <a:r>
              <a:rPr lang="en-US" altLang="ko-KR" b="1" dirty="0" smtClean="0"/>
              <a:t>Adapter</a:t>
            </a:r>
            <a:r>
              <a:rPr lang="ko-KR" altLang="en-US" b="1" dirty="0" smtClean="0"/>
              <a:t>에다 적용해준다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ListView</a:t>
            </a:r>
            <a:r>
              <a:rPr lang="en-US" altLang="ko-KR" b="1" dirty="0" smtClean="0"/>
              <a:t> adapter</a:t>
            </a:r>
            <a:r>
              <a:rPr lang="ko-KR" altLang="en-US" b="1" dirty="0" smtClean="0"/>
              <a:t>와 비슷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373" y="990581"/>
            <a:ext cx="4745925" cy="50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Tab Activity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2946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0891" y="5791926"/>
            <a:ext cx="9866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/>
              <a:t>ViewPager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Adapter</a:t>
            </a:r>
            <a:r>
              <a:rPr lang="ko-KR" altLang="en-US" b="1" dirty="0" smtClean="0"/>
              <a:t>를 추가해준 후 </a:t>
            </a:r>
            <a:r>
              <a:rPr lang="en-US" altLang="ko-KR" b="1" dirty="0" err="1" smtClean="0"/>
              <a:t>Tablayout</a:t>
            </a:r>
            <a:r>
              <a:rPr lang="ko-KR" altLang="en-US" b="1" dirty="0" smtClean="0"/>
              <a:t>에 </a:t>
            </a:r>
            <a:r>
              <a:rPr lang="en-US" altLang="ko-KR" b="1" dirty="0" err="1" smtClean="0"/>
              <a:t>viewPager</a:t>
            </a:r>
            <a:r>
              <a:rPr lang="ko-KR" altLang="en-US" b="1" dirty="0" smtClean="0"/>
              <a:t>를 등록한다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1809750"/>
            <a:ext cx="6972300" cy="32385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705099" y="3657600"/>
            <a:ext cx="6562887" cy="743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94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858425" y="176861"/>
            <a:ext cx="8202837" cy="54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Tab Activity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sz="2946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2946" dirty="0" smtClean="0">
                <a:solidFill>
                  <a:schemeClr val="accent1">
                    <a:lumMod val="75000"/>
                  </a:schemeClr>
                </a:solidFill>
              </a:rPr>
              <a:t>결과물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98" y="1239865"/>
            <a:ext cx="3779003" cy="53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Question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799200" y="3019335"/>
            <a:ext cx="88222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/>
              <a:t>변수를 여러개 담기 위해 필요한 자료형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말하시오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 err="1" smtClean="0"/>
              <a:t>ListView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구성을 말하시오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127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609041" y="2882325"/>
            <a:ext cx="11126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en-US" altLang="ko-KR" sz="3200" b="1" dirty="0" smtClean="0"/>
              <a:t>Fragment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3730231" y="3467100"/>
            <a:ext cx="9315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en-US" altLang="ko-KR" sz="2400" b="1" dirty="0">
                <a:solidFill>
                  <a:srgbClr val="FF0000"/>
                </a:solidFill>
              </a:rPr>
              <a:t>Important!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Fragment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871131" y="301933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smtClean="0">
                <a:latin typeface="YDIYGO320" charset="-127"/>
                <a:ea typeface="YDIYGO320" charset="-127"/>
                <a:cs typeface="YDIYGO320" charset="-127"/>
              </a:rPr>
              <a:t>하나의 화면에 여러가지 액티비티를 넣을 순 없다</a:t>
            </a:r>
            <a:r>
              <a:rPr kumimoji="1" lang="en-US" altLang="ko-KR" sz="2400" b="1" dirty="0" smtClean="0">
                <a:latin typeface="YDIYGO320" charset="-127"/>
                <a:ea typeface="YDIYGO320" charset="-127"/>
                <a:cs typeface="YDIYGO320" charset="-127"/>
              </a:rPr>
              <a:t>.</a:t>
            </a:r>
          </a:p>
          <a:p>
            <a:pPr algn="ctr"/>
            <a:endParaRPr kumimoji="1" lang="en-US" altLang="ko-KR" sz="24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 algn="ctr"/>
            <a:r>
              <a:rPr kumimoji="1" lang="ko-KR" altLang="en-US" sz="2400" b="1" dirty="0" smtClean="0">
                <a:solidFill>
                  <a:srgbClr val="FF0000"/>
                </a:solidFill>
                <a:latin typeface="YDIYGO320" charset="-127"/>
                <a:ea typeface="YDIYGO320" charset="-127"/>
                <a:cs typeface="YDIYGO320" charset="-127"/>
              </a:rPr>
              <a:t>그러나 여러 개의 프래그먼트는 넣을 수 있다</a:t>
            </a:r>
            <a:r>
              <a:rPr kumimoji="1" lang="en-US" altLang="ko-KR" sz="2400" b="1" dirty="0" smtClean="0">
                <a:solidFill>
                  <a:srgbClr val="FF0000"/>
                </a:solidFill>
                <a:latin typeface="YDIYGO320" charset="-127"/>
                <a:ea typeface="YDIYGO320" charset="-127"/>
                <a:cs typeface="YDIYGO320" charset="-127"/>
              </a:rPr>
              <a:t>.</a:t>
            </a:r>
            <a:endParaRPr kumimoji="1" lang="ko-KR" altLang="en-US" sz="2400" b="1" dirty="0">
              <a:solidFill>
                <a:srgbClr val="FF0000"/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9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Fragment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334" y="915276"/>
            <a:ext cx="8091932" cy="4667311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866900" y="5981905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latin typeface="YDIYGO320" charset="-127"/>
                <a:ea typeface="YDIYGO320" charset="-127"/>
                <a:cs typeface="YDIYGO320" charset="-127"/>
              </a:rPr>
              <a:t>Fragment</a:t>
            </a:r>
            <a:r>
              <a:rPr kumimoji="1" lang="ko-KR" altLang="en-US" sz="2400" b="1" dirty="0" smtClean="0">
                <a:latin typeface="YDIYGO320" charset="-127"/>
                <a:ea typeface="YDIYGO320" charset="-127"/>
                <a:cs typeface="YDIYGO320" charset="-127"/>
              </a:rPr>
              <a:t>는 태블릿의 큰 공간을 활용하기 위해 나왔다</a:t>
            </a:r>
            <a:r>
              <a:rPr kumimoji="1" lang="en-US" altLang="ko-KR" sz="2400" b="1" dirty="0" smtClean="0">
                <a:latin typeface="YDIYGO320" charset="-127"/>
                <a:ea typeface="YDIYGO320" charset="-127"/>
                <a:cs typeface="YDIYGO320" charset="-127"/>
              </a:rPr>
              <a:t>.</a:t>
            </a:r>
            <a:endParaRPr kumimoji="1" lang="ko-KR" altLang="en-US" sz="2400" b="1" dirty="0">
              <a:solidFill>
                <a:srgbClr val="FF0000"/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78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Fragment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의 생명주기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08" y="1202381"/>
            <a:ext cx="4265384" cy="56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Fragment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를 만드는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가지 방법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799200" y="3019335"/>
            <a:ext cx="88222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/>
              <a:t>Layout</a:t>
            </a:r>
            <a:r>
              <a:rPr lang="ko-KR" altLang="en-US" b="1" dirty="0"/>
              <a:t> </a:t>
            </a:r>
            <a:r>
              <a:rPr lang="en-US" altLang="ko-KR" b="1" dirty="0" smtClean="0"/>
              <a:t>Xml</a:t>
            </a:r>
            <a:r>
              <a:rPr lang="ko-KR" altLang="en-US" b="1" dirty="0" smtClean="0"/>
              <a:t>에 직접 치는 방법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 err="1" smtClean="0">
                <a:solidFill>
                  <a:schemeClr val="bg1">
                    <a:lumMod val="85000"/>
                  </a:schemeClr>
                </a:solidFill>
              </a:rPr>
              <a:t>FrameLayout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을 이용해 </a:t>
            </a:r>
            <a:r>
              <a:rPr lang="en-US" altLang="ko-KR" dirty="0" err="1" smtClean="0">
                <a:solidFill>
                  <a:schemeClr val="bg1">
                    <a:lumMod val="85000"/>
                  </a:schemeClr>
                </a:solidFill>
              </a:rPr>
              <a:t>FragmentManager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를 이용하는 방식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나중에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451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Fragment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만들기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28" y="1202381"/>
            <a:ext cx="3170895" cy="55395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20559" y="3434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Activity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Layout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fragment</a:t>
            </a:r>
            <a:r>
              <a:rPr lang="ko-KR" altLang="en-US" b="1" dirty="0" smtClean="0"/>
              <a:t>를 추가해준다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865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4683</TotalTime>
  <Words>372</Words>
  <Application>Microsoft Macintosh PowerPoint</Application>
  <PresentationFormat>와이드스크린</PresentationFormat>
  <Paragraphs>79</Paragraphs>
  <Slides>27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배달의민족 주아</vt:lpstr>
      <vt:lpstr>YDIYGO320</vt:lpstr>
      <vt:lpstr>Arial</vt:lpstr>
      <vt:lpstr>Office 테마</vt:lpstr>
      <vt:lpstr>Android  개발 스쿨 DAY17&amp;18  Ho Yeon Lee 튜터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 개발 스쿨 DAY3  Ho Yeon Lee 튜터</dc:title>
  <dc:creator>이호연</dc:creator>
  <cp:lastModifiedBy>이호연</cp:lastModifiedBy>
  <cp:revision>115</cp:revision>
  <dcterms:created xsi:type="dcterms:W3CDTF">2018-01-19T06:31:22Z</dcterms:created>
  <dcterms:modified xsi:type="dcterms:W3CDTF">2018-03-27T08:09:11Z</dcterms:modified>
</cp:coreProperties>
</file>